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Oxygen Light"/>
      <p:regular r:id="rId20"/>
      <p:bold r:id="rId21"/>
    </p:embeddedFont>
    <p:embeddedFont>
      <p:font typeface="Ubuntu Condensed"/>
      <p:regular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Livvic Medium"/>
      <p:regular r:id="rId39"/>
      <p:bold r:id="rId40"/>
      <p:italic r:id="rId41"/>
      <p:boldItalic r:id="rId42"/>
    </p:embeddedFont>
    <p:embeddedFont>
      <p:font typeface="Livv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lfgC6fmZJG7MrI88icGamAzwU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Medium-bold.fntdata"/><Relationship Id="rId20" Type="http://schemas.openxmlformats.org/officeDocument/2006/relationships/font" Target="fonts/OxygenLight-regular.fntdata"/><Relationship Id="rId42" Type="http://schemas.openxmlformats.org/officeDocument/2006/relationships/font" Target="fonts/LivvicMedium-boldItalic.fntdata"/><Relationship Id="rId41" Type="http://schemas.openxmlformats.org/officeDocument/2006/relationships/font" Target="fonts/LivvicMedium-italic.fntdata"/><Relationship Id="rId22" Type="http://schemas.openxmlformats.org/officeDocument/2006/relationships/font" Target="fonts/UbuntuCondensed-regular.fntdata"/><Relationship Id="rId44" Type="http://schemas.openxmlformats.org/officeDocument/2006/relationships/font" Target="fonts/Livvic-bold.fntdata"/><Relationship Id="rId21" Type="http://schemas.openxmlformats.org/officeDocument/2006/relationships/font" Target="fonts/OxygenLight-bold.fntdata"/><Relationship Id="rId43" Type="http://schemas.openxmlformats.org/officeDocument/2006/relationships/font" Target="fonts/Livvic-regular.fntdata"/><Relationship Id="rId24" Type="http://schemas.openxmlformats.org/officeDocument/2006/relationships/font" Target="fonts/Lato-bold.fntdata"/><Relationship Id="rId46" Type="http://schemas.openxmlformats.org/officeDocument/2006/relationships/font" Target="fonts/Livvic-boldItalic.fntdata"/><Relationship Id="rId23" Type="http://schemas.openxmlformats.org/officeDocument/2006/relationships/font" Target="fonts/Lato-regular.fntdata"/><Relationship Id="rId45" Type="http://schemas.openxmlformats.org/officeDocument/2006/relationships/font" Target="fonts/Livv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47" Type="http://customschemas.google.com/relationships/presentationmetadata" Target="meta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Medium-bold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3.xml"/><Relationship Id="rId39" Type="http://schemas.openxmlformats.org/officeDocument/2006/relationships/font" Target="fonts/LivvicMedium-regular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eb7def9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eb7def9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eb7def9d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eeb7def9d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eb7def9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eb7def9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eb7def9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eeb7def9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9"/>
          <p:cNvSpPr txBox="1"/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9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49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2" type="subTitle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3" type="subTitle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4" type="subTitle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58"/>
          <p:cNvSpPr txBox="1"/>
          <p:nvPr>
            <p:ph idx="5" type="subTitle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58"/>
          <p:cNvSpPr txBox="1"/>
          <p:nvPr>
            <p:ph idx="6" type="subTitle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8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8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title"/>
          </p:nvPr>
        </p:nvSpPr>
        <p:spPr>
          <a:xfrm>
            <a:off x="585150" y="3554550"/>
            <a:ext cx="4435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BIG_NUMBER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674625" y="2918788"/>
            <a:ext cx="3064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60"/>
          <p:cNvSpPr txBox="1"/>
          <p:nvPr>
            <p:ph idx="2" type="title"/>
          </p:nvPr>
        </p:nvSpPr>
        <p:spPr>
          <a:xfrm>
            <a:off x="2944550" y="1279425"/>
            <a:ext cx="3064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60"/>
          <p:cNvSpPr txBox="1"/>
          <p:nvPr>
            <p:ph idx="3" type="title"/>
          </p:nvPr>
        </p:nvSpPr>
        <p:spPr>
          <a:xfrm>
            <a:off x="5070575" y="2815550"/>
            <a:ext cx="3064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60"/>
          <p:cNvSpPr txBox="1"/>
          <p:nvPr>
            <p:ph idx="1" type="subTitle"/>
          </p:nvPr>
        </p:nvSpPr>
        <p:spPr>
          <a:xfrm flipH="1">
            <a:off x="1253624" y="3906424"/>
            <a:ext cx="1906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4" type="subTitle"/>
          </p:nvPr>
        </p:nvSpPr>
        <p:spPr>
          <a:xfrm flipH="1">
            <a:off x="3266849" y="2125875"/>
            <a:ext cx="2419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5" type="subTitle"/>
          </p:nvPr>
        </p:nvSpPr>
        <p:spPr>
          <a:xfrm flipH="1">
            <a:off x="5795047" y="3930347"/>
            <a:ext cx="1906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60"/>
          <p:cNvSpPr/>
          <p:nvPr/>
        </p:nvSpPr>
        <p:spPr>
          <a:xfrm>
            <a:off x="8733575" y="2947875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0"/>
          <p:cNvSpPr/>
          <p:nvPr/>
        </p:nvSpPr>
        <p:spPr>
          <a:xfrm>
            <a:off x="-500325" y="85450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0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1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1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1"/>
          <p:cNvSpPr txBox="1"/>
          <p:nvPr>
            <p:ph type="title"/>
          </p:nvPr>
        </p:nvSpPr>
        <p:spPr>
          <a:xfrm>
            <a:off x="5736800" y="355641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61"/>
          <p:cNvSpPr txBox="1"/>
          <p:nvPr>
            <p:ph idx="1" type="body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2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2"/>
          <p:cNvSpPr txBox="1"/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89" name="Google Shape;89;p62"/>
          <p:cNvSpPr txBox="1"/>
          <p:nvPr>
            <p:ph idx="2" type="ctrTitle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90" name="Google Shape;90;p62"/>
          <p:cNvSpPr txBox="1"/>
          <p:nvPr>
            <p:ph idx="3" type="ctrTitle"/>
          </p:nvPr>
        </p:nvSpPr>
        <p:spPr>
          <a:xfrm>
            <a:off x="2723950" y="1388571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91" name="Google Shape;91;p62"/>
          <p:cNvSpPr txBox="1"/>
          <p:nvPr>
            <p:ph idx="1" type="subTitle"/>
          </p:nvPr>
        </p:nvSpPr>
        <p:spPr>
          <a:xfrm>
            <a:off x="2724000" y="1719821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62"/>
          <p:cNvSpPr txBox="1"/>
          <p:nvPr>
            <p:ph idx="4" type="ctrTitle"/>
          </p:nvPr>
        </p:nvSpPr>
        <p:spPr>
          <a:xfrm>
            <a:off x="2723950" y="2668071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93" name="Google Shape;93;p62"/>
          <p:cNvSpPr txBox="1"/>
          <p:nvPr>
            <p:ph idx="5" type="subTitle"/>
          </p:nvPr>
        </p:nvSpPr>
        <p:spPr>
          <a:xfrm>
            <a:off x="2724000" y="2999321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62"/>
          <p:cNvSpPr txBox="1"/>
          <p:nvPr>
            <p:ph idx="6" type="ctrTitle"/>
          </p:nvPr>
        </p:nvSpPr>
        <p:spPr>
          <a:xfrm>
            <a:off x="4904400" y="1388571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95" name="Google Shape;95;p62"/>
          <p:cNvSpPr txBox="1"/>
          <p:nvPr>
            <p:ph idx="7" type="subTitle"/>
          </p:nvPr>
        </p:nvSpPr>
        <p:spPr>
          <a:xfrm>
            <a:off x="4904450" y="1719821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62"/>
          <p:cNvSpPr txBox="1"/>
          <p:nvPr>
            <p:ph idx="8" type="ctrTitle"/>
          </p:nvPr>
        </p:nvSpPr>
        <p:spPr>
          <a:xfrm>
            <a:off x="4904400" y="2668071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97" name="Google Shape;97;p62"/>
          <p:cNvSpPr txBox="1"/>
          <p:nvPr>
            <p:ph idx="9" type="subTitle"/>
          </p:nvPr>
        </p:nvSpPr>
        <p:spPr>
          <a:xfrm>
            <a:off x="4904450" y="2999321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62"/>
          <p:cNvSpPr txBox="1"/>
          <p:nvPr>
            <p:ph idx="13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9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63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4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4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4"/>
          <p:cNvSpPr txBox="1"/>
          <p:nvPr>
            <p:ph type="ctrTitle"/>
          </p:nvPr>
        </p:nvSpPr>
        <p:spPr>
          <a:xfrm>
            <a:off x="583375" y="344082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07" name="Google Shape;107;p64"/>
          <p:cNvSpPr txBox="1"/>
          <p:nvPr>
            <p:ph idx="1" type="subTitle"/>
          </p:nvPr>
        </p:nvSpPr>
        <p:spPr>
          <a:xfrm>
            <a:off x="583425" y="3804182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64"/>
          <p:cNvSpPr txBox="1"/>
          <p:nvPr>
            <p:ph idx="2" type="ctrTitle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09" name="Google Shape;109;p64"/>
          <p:cNvSpPr txBox="1"/>
          <p:nvPr>
            <p:ph idx="3" type="subTitle"/>
          </p:nvPr>
        </p:nvSpPr>
        <p:spPr>
          <a:xfrm>
            <a:off x="7110179" y="2093303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64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5"/>
          <p:cNvSpPr txBox="1"/>
          <p:nvPr>
            <p:ph hasCustomPrompt="1" type="title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65"/>
          <p:cNvSpPr txBox="1"/>
          <p:nvPr>
            <p:ph idx="1" type="subTitle"/>
          </p:nvPr>
        </p:nvSpPr>
        <p:spPr>
          <a:xfrm flipH="1">
            <a:off x="2135311" y="1656041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65"/>
          <p:cNvSpPr txBox="1"/>
          <p:nvPr>
            <p:ph hasCustomPrompt="1" idx="2" type="title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5" name="Google Shape;115;p65"/>
          <p:cNvSpPr txBox="1"/>
          <p:nvPr>
            <p:ph idx="3" type="subTitle"/>
          </p:nvPr>
        </p:nvSpPr>
        <p:spPr>
          <a:xfrm>
            <a:off x="5180397" y="341011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65"/>
          <p:cNvSpPr txBox="1"/>
          <p:nvPr>
            <p:ph idx="4" type="subTitle"/>
          </p:nvPr>
        </p:nvSpPr>
        <p:spPr>
          <a:xfrm flipH="1">
            <a:off x="2135250" y="1094055"/>
            <a:ext cx="1906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65"/>
          <p:cNvSpPr txBox="1"/>
          <p:nvPr>
            <p:ph idx="5" type="subTitle"/>
          </p:nvPr>
        </p:nvSpPr>
        <p:spPr>
          <a:xfrm>
            <a:off x="5180400" y="3786567"/>
            <a:ext cx="1906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65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5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5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6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6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5" name="Google Shape;125;p66"/>
          <p:cNvSpPr txBox="1"/>
          <p:nvPr>
            <p:ph idx="2" type="ctrTitle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6" name="Google Shape;126;p66"/>
          <p:cNvSpPr txBox="1"/>
          <p:nvPr>
            <p:ph idx="1" type="subTitle"/>
          </p:nvPr>
        </p:nvSpPr>
        <p:spPr>
          <a:xfrm>
            <a:off x="1148400" y="1889625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66"/>
          <p:cNvSpPr txBox="1"/>
          <p:nvPr>
            <p:ph idx="3" type="ctrTitle"/>
          </p:nvPr>
        </p:nvSpPr>
        <p:spPr>
          <a:xfrm>
            <a:off x="3790369" y="15583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8" name="Google Shape;128;p66"/>
          <p:cNvSpPr txBox="1"/>
          <p:nvPr>
            <p:ph idx="4" type="subTitle"/>
          </p:nvPr>
        </p:nvSpPr>
        <p:spPr>
          <a:xfrm>
            <a:off x="3790381" y="1889625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66"/>
          <p:cNvSpPr txBox="1"/>
          <p:nvPr>
            <p:ph idx="5" type="ctrTitle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6" type="subTitle"/>
          </p:nvPr>
        </p:nvSpPr>
        <p:spPr>
          <a:xfrm>
            <a:off x="6432351" y="1889625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66"/>
          <p:cNvSpPr txBox="1"/>
          <p:nvPr>
            <p:ph idx="7" type="ctrTitle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2" name="Google Shape;132;p66"/>
          <p:cNvSpPr txBox="1"/>
          <p:nvPr>
            <p:ph idx="8" type="subTitle"/>
          </p:nvPr>
        </p:nvSpPr>
        <p:spPr>
          <a:xfrm>
            <a:off x="1148400" y="3550200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66"/>
          <p:cNvSpPr txBox="1"/>
          <p:nvPr>
            <p:ph idx="9" type="ctrTitle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4" name="Google Shape;134;p66"/>
          <p:cNvSpPr txBox="1"/>
          <p:nvPr>
            <p:ph idx="13" type="subTitle"/>
          </p:nvPr>
        </p:nvSpPr>
        <p:spPr>
          <a:xfrm>
            <a:off x="3790381" y="3550200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66"/>
          <p:cNvSpPr txBox="1"/>
          <p:nvPr>
            <p:ph idx="14" type="ctrTitle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6" name="Google Shape;136;p66"/>
          <p:cNvSpPr txBox="1"/>
          <p:nvPr>
            <p:ph idx="15" type="subTitle"/>
          </p:nvPr>
        </p:nvSpPr>
        <p:spPr>
          <a:xfrm>
            <a:off x="6432351" y="3550200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7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7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7"/>
          <p:cNvSpPr txBox="1"/>
          <p:nvPr>
            <p:ph type="title"/>
          </p:nvPr>
        </p:nvSpPr>
        <p:spPr>
          <a:xfrm>
            <a:off x="678550" y="3064819"/>
            <a:ext cx="3256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67"/>
          <p:cNvSpPr txBox="1"/>
          <p:nvPr>
            <p:ph idx="2" type="title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67"/>
          <p:cNvSpPr txBox="1"/>
          <p:nvPr>
            <p:ph idx="1" type="subTitle"/>
          </p:nvPr>
        </p:nvSpPr>
        <p:spPr>
          <a:xfrm flipH="1">
            <a:off x="1075450" y="3804931"/>
            <a:ext cx="2462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0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50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/>
          <p:nvPr/>
        </p:nvSpPr>
        <p:spPr>
          <a:xfrm rot="10800000">
            <a:off x="8586425" y="2714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8"/>
          <p:cNvSpPr/>
          <p:nvPr/>
        </p:nvSpPr>
        <p:spPr>
          <a:xfrm>
            <a:off x="-400200" y="392057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8"/>
          <p:cNvSpPr txBox="1"/>
          <p:nvPr>
            <p:ph idx="1" type="subTitle"/>
          </p:nvPr>
        </p:nvSpPr>
        <p:spPr>
          <a:xfrm>
            <a:off x="6199050" y="3862625"/>
            <a:ext cx="24405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7" name="Google Shape;147;p68"/>
          <p:cNvSpPr txBox="1"/>
          <p:nvPr>
            <p:ph idx="2" type="subTitle"/>
          </p:nvPr>
        </p:nvSpPr>
        <p:spPr>
          <a:xfrm>
            <a:off x="3336550" y="3862625"/>
            <a:ext cx="2470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8" name="Google Shape;148;p68"/>
          <p:cNvSpPr txBox="1"/>
          <p:nvPr>
            <p:ph idx="3" type="subTitle"/>
          </p:nvPr>
        </p:nvSpPr>
        <p:spPr>
          <a:xfrm>
            <a:off x="6199050" y="1247500"/>
            <a:ext cx="2440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68"/>
          <p:cNvSpPr txBox="1"/>
          <p:nvPr>
            <p:ph idx="4" type="subTitle"/>
          </p:nvPr>
        </p:nvSpPr>
        <p:spPr>
          <a:xfrm>
            <a:off x="3365525" y="1247500"/>
            <a:ext cx="2412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p68"/>
          <p:cNvSpPr txBox="1"/>
          <p:nvPr>
            <p:ph idx="5" type="subTitle"/>
          </p:nvPr>
        </p:nvSpPr>
        <p:spPr>
          <a:xfrm>
            <a:off x="678125" y="3862625"/>
            <a:ext cx="2470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1" name="Google Shape;151;p68"/>
          <p:cNvSpPr txBox="1"/>
          <p:nvPr>
            <p:ph idx="6" type="subTitle"/>
          </p:nvPr>
        </p:nvSpPr>
        <p:spPr>
          <a:xfrm>
            <a:off x="707100" y="1247500"/>
            <a:ext cx="2412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6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9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9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9"/>
          <p:cNvSpPr txBox="1"/>
          <p:nvPr>
            <p:ph idx="1" type="subTitle"/>
          </p:nvPr>
        </p:nvSpPr>
        <p:spPr>
          <a:xfrm>
            <a:off x="6840839" y="1413059"/>
            <a:ext cx="1194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" name="Google Shape;157;p69"/>
          <p:cNvSpPr txBox="1"/>
          <p:nvPr>
            <p:ph idx="2" type="subTitle"/>
          </p:nvPr>
        </p:nvSpPr>
        <p:spPr>
          <a:xfrm>
            <a:off x="6826139" y="2427100"/>
            <a:ext cx="12093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" name="Google Shape;158;p69"/>
          <p:cNvSpPr txBox="1"/>
          <p:nvPr>
            <p:ph idx="3" type="subTitle"/>
          </p:nvPr>
        </p:nvSpPr>
        <p:spPr>
          <a:xfrm>
            <a:off x="6840839" y="3465600"/>
            <a:ext cx="1194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9" name="Google Shape;159;p69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0" name="Google Shape;160;p69"/>
          <p:cNvSpPr txBox="1"/>
          <p:nvPr>
            <p:ph idx="4" type="subTitle"/>
          </p:nvPr>
        </p:nvSpPr>
        <p:spPr>
          <a:xfrm>
            <a:off x="5448539" y="1603721"/>
            <a:ext cx="2586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69"/>
          <p:cNvSpPr txBox="1"/>
          <p:nvPr>
            <p:ph idx="5" type="subTitle"/>
          </p:nvPr>
        </p:nvSpPr>
        <p:spPr>
          <a:xfrm>
            <a:off x="5448539" y="2612947"/>
            <a:ext cx="2586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69"/>
          <p:cNvSpPr txBox="1"/>
          <p:nvPr>
            <p:ph idx="6" type="subTitle"/>
          </p:nvPr>
        </p:nvSpPr>
        <p:spPr>
          <a:xfrm>
            <a:off x="5594939" y="3655203"/>
            <a:ext cx="2440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0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0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0"/>
          <p:cNvSpPr txBox="1"/>
          <p:nvPr>
            <p:ph type="ctrTitle"/>
          </p:nvPr>
        </p:nvSpPr>
        <p:spPr>
          <a:xfrm>
            <a:off x="2845572" y="187270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7" name="Google Shape;167;p70"/>
          <p:cNvSpPr txBox="1"/>
          <p:nvPr>
            <p:ph idx="1" type="subTitle"/>
          </p:nvPr>
        </p:nvSpPr>
        <p:spPr>
          <a:xfrm>
            <a:off x="2845622" y="2229732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70"/>
          <p:cNvSpPr txBox="1"/>
          <p:nvPr>
            <p:ph idx="2" type="ctrTitle"/>
          </p:nvPr>
        </p:nvSpPr>
        <p:spPr>
          <a:xfrm>
            <a:off x="4735116" y="1872700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9" name="Google Shape;169;p70"/>
          <p:cNvSpPr txBox="1"/>
          <p:nvPr>
            <p:ph idx="3" type="subTitle"/>
          </p:nvPr>
        </p:nvSpPr>
        <p:spPr>
          <a:xfrm>
            <a:off x="4735128" y="2229732"/>
            <a:ext cx="1563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70"/>
          <p:cNvSpPr txBox="1"/>
          <p:nvPr>
            <p:ph idx="4" type="ctrTitle"/>
          </p:nvPr>
        </p:nvSpPr>
        <p:spPr>
          <a:xfrm>
            <a:off x="2845622" y="32283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71" name="Google Shape;171;p70"/>
          <p:cNvSpPr txBox="1"/>
          <p:nvPr>
            <p:ph idx="5" type="subTitle"/>
          </p:nvPr>
        </p:nvSpPr>
        <p:spPr>
          <a:xfrm>
            <a:off x="2845622" y="3598398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70"/>
          <p:cNvSpPr txBox="1"/>
          <p:nvPr>
            <p:ph idx="6" type="ctrTitle"/>
          </p:nvPr>
        </p:nvSpPr>
        <p:spPr>
          <a:xfrm>
            <a:off x="4735122" y="32283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73" name="Google Shape;173;p70"/>
          <p:cNvSpPr txBox="1"/>
          <p:nvPr>
            <p:ph idx="7" type="subTitle"/>
          </p:nvPr>
        </p:nvSpPr>
        <p:spPr>
          <a:xfrm>
            <a:off x="4735128" y="3598398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70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1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1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1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2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2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2"/>
          <p:cNvSpPr txBox="1"/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72"/>
          <p:cNvSpPr txBox="1"/>
          <p:nvPr>
            <p:ph idx="1" type="subTitle"/>
          </p:nvPr>
        </p:nvSpPr>
        <p:spPr>
          <a:xfrm>
            <a:off x="631461" y="1332392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72"/>
          <p:cNvSpPr txBox="1"/>
          <p:nvPr/>
        </p:nvSpPr>
        <p:spPr>
          <a:xfrm>
            <a:off x="627077" y="3394125"/>
            <a:ext cx="3231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 2">
  <p:cSld name="CUSTOM_10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3"/>
          <p:cNvSpPr txBox="1"/>
          <p:nvPr>
            <p:ph idx="1" type="body"/>
          </p:nvPr>
        </p:nvSpPr>
        <p:spPr>
          <a:xfrm>
            <a:off x="624450" y="1389600"/>
            <a:ext cx="7895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p73"/>
          <p:cNvSpPr txBox="1"/>
          <p:nvPr>
            <p:ph idx="2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73"/>
          <p:cNvSpPr txBox="1"/>
          <p:nvPr>
            <p:ph idx="3" type="body"/>
          </p:nvPr>
        </p:nvSpPr>
        <p:spPr>
          <a:xfrm>
            <a:off x="4798783" y="1389600"/>
            <a:ext cx="3789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73"/>
          <p:cNvSpPr/>
          <p:nvPr/>
        </p:nvSpPr>
        <p:spPr>
          <a:xfrm>
            <a:off x="8729125" y="4058475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3"/>
          <p:cNvSpPr/>
          <p:nvPr/>
        </p:nvSpPr>
        <p:spPr>
          <a:xfrm>
            <a:off x="-222375" y="540000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3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4" name="Google Shape;194;p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1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1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1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" name="Google Shape;22;p51"/>
          <p:cNvSpPr txBox="1"/>
          <p:nvPr>
            <p:ph idx="1" type="subTitle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1"/>
          <p:cNvSpPr txBox="1"/>
          <p:nvPr>
            <p:ph idx="2" type="title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51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" name="Google Shape;25;p51"/>
          <p:cNvSpPr txBox="1"/>
          <p:nvPr>
            <p:ph idx="4" type="subTitle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1"/>
          <p:cNvSpPr txBox="1"/>
          <p:nvPr>
            <p:ph idx="5" type="title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51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" name="Google Shape;28;p51"/>
          <p:cNvSpPr txBox="1"/>
          <p:nvPr>
            <p:ph idx="7" type="subTitle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1"/>
          <p:cNvSpPr txBox="1"/>
          <p:nvPr>
            <p:ph idx="8" type="title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51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" name="Google Shape;31;p51"/>
          <p:cNvSpPr txBox="1"/>
          <p:nvPr>
            <p:ph idx="13" type="subTitle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14" type="title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51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2"/>
          <p:cNvSpPr txBox="1"/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" type="body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/>
          <p:nvPr/>
        </p:nvSpPr>
        <p:spPr>
          <a:xfrm rot="10800000">
            <a:off x="-296495" y="42234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4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55"/>
          <p:cNvSpPr txBox="1"/>
          <p:nvPr>
            <p:ph idx="1" type="subTitle"/>
          </p:nvPr>
        </p:nvSpPr>
        <p:spPr>
          <a:xfrm>
            <a:off x="3772913" y="1161919"/>
            <a:ext cx="32595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2" type="ctrTitle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55"/>
          <p:cNvSpPr txBox="1"/>
          <p:nvPr>
            <p:ph idx="3" type="subTitle"/>
          </p:nvPr>
        </p:nvSpPr>
        <p:spPr>
          <a:xfrm>
            <a:off x="2307862" y="3308104"/>
            <a:ext cx="3217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55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5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 txBox="1"/>
          <p:nvPr>
            <p:ph type="ctrTitle"/>
          </p:nvPr>
        </p:nvSpPr>
        <p:spPr>
          <a:xfrm>
            <a:off x="4514150" y="2715233"/>
            <a:ext cx="3449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52" name="Google Shape;52;p56"/>
          <p:cNvSpPr txBox="1"/>
          <p:nvPr>
            <p:ph idx="1" type="subTitle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56"/>
          <p:cNvSpPr/>
          <p:nvPr/>
        </p:nvSpPr>
        <p:spPr>
          <a:xfrm>
            <a:off x="8759175" y="1549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7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7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b="0" i="0" sz="2800" u="none" cap="none" strike="noStrik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0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6nu8c-7ij2QVAwsjM5e_PdtnFBkvfFzJ/view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hJ89QerYmloLKmMlON07TJFAt76FZgmI/view" TargetMode="External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genciabrasil.ebc.com.br/geral/noticia/2020-10/adocao-e-abandono-de-animais-domesticos-aumentam-durante-pandemia" TargetMode="External"/><Relationship Id="rId4" Type="http://schemas.openxmlformats.org/officeDocument/2006/relationships/hyperlink" Target="https://www.ufpe.br/documents/1523864/1524082/Adote_Abandono_UFPE_folder_montado_E02+%281%29.pdf/83dea80f-e3df-45a7-9380-c52826edc7a1" TargetMode="External"/><Relationship Id="rId9" Type="http://schemas.openxmlformats.org/officeDocument/2006/relationships/hyperlink" Target="https://www.flaticon.com/br/buscar/4?word=email&amp;style=all&amp;order_by=4&amp;type=icon" TargetMode="External"/><Relationship Id="rId5" Type="http://schemas.openxmlformats.org/officeDocument/2006/relationships/hyperlink" Target="https://www.folhape.com.br/noticias/ongs-e-poder-publico-se-unem-contra-o-drama-de-abandono-de-animais/116808/" TargetMode="External"/><Relationship Id="rId6" Type="http://schemas.openxmlformats.org/officeDocument/2006/relationships/hyperlink" Target="https://www.alepe.pe.gov.br/proposicao-texto-completo/?docid=6863&amp;tipoprop=p" TargetMode="External"/><Relationship Id="rId7" Type="http://schemas.openxmlformats.org/officeDocument/2006/relationships/hyperlink" Target="https://www.folhape.com.br/colunistas/folha-pet/resgate-animal-um-amor-que-salva-vidas/25601/" TargetMode="External"/><Relationship Id="rId8" Type="http://schemas.openxmlformats.org/officeDocument/2006/relationships/hyperlink" Target="https://www.flaticon.com/br/buscar?word=computador&amp;style=all&amp;order_by=4&amp;type=icon" TargetMode="External"/><Relationship Id="rId11" Type="http://schemas.openxmlformats.org/officeDocument/2006/relationships/hyperlink" Target="https://www.flaticon.com/br/buscar?word=linkedin&amp;style=all&amp;order_by=4&amp;type=icon" TargetMode="External"/><Relationship Id="rId10" Type="http://schemas.openxmlformats.org/officeDocument/2006/relationships/hyperlink" Target="https://www.flaticon.com/br/buscar?word=GITHUB&amp;type=icon" TargetMode="External"/><Relationship Id="rId13" Type="http://schemas.openxmlformats.org/officeDocument/2006/relationships/hyperlink" Target="https://www.flaticon.com/br/buscar?word=tABLET&amp;style=all&amp;order_by=4&amp;type=icon" TargetMode="External"/><Relationship Id="rId12" Type="http://schemas.openxmlformats.org/officeDocument/2006/relationships/hyperlink" Target="https://www.flaticon.com/br/buscar?word=SMARTPHONE&amp;style=all&amp;order_by=4&amp;type=icon" TargetMode="External"/><Relationship Id="rId14" Type="http://schemas.openxmlformats.org/officeDocument/2006/relationships/hyperlink" Target="https://www.flaticon.com/br/packs/pet-shop-85?word=pe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hyperlink" Target="https://github.com/jeziellecunha/encontra_pet_projeto_reprogram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jeziellecunha.dev@gmail.com" TargetMode="External"/><Relationship Id="rId4" Type="http://schemas.openxmlformats.org/officeDocument/2006/relationships/hyperlink" Target="https://www.linkedin.com/in/jezielle-cunha-11419464/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github.com/jeziellecunha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6.jpg"/><Relationship Id="rId6" Type="http://schemas.openxmlformats.org/officeDocument/2006/relationships/image" Target="../media/image33.png"/><Relationship Id="rId7" Type="http://schemas.openxmlformats.org/officeDocument/2006/relationships/image" Target="../media/image18.jpg"/><Relationship Id="rId8" Type="http://schemas.openxmlformats.org/officeDocument/2006/relationships/image" Target="../media/image11.png"/><Relationship Id="rId11" Type="http://schemas.openxmlformats.org/officeDocument/2006/relationships/image" Target="../media/image20.png"/><Relationship Id="rId10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0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RkcAtgoHOari1s5phHfjHPliyyoVaNPb/view" TargetMode="Externa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0" y="224444"/>
            <a:ext cx="3790604" cy="199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ENCONTRA</a:t>
            </a:r>
            <a:br>
              <a:rPr lang="en"/>
            </a:br>
            <a:r>
              <a:rPr lang="en"/>
              <a:t>PET - API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Jezielle Cunha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5681" y="-280800"/>
            <a:ext cx="4954386" cy="1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eb7def9d0_0_81"/>
          <p:cNvSpPr/>
          <p:nvPr/>
        </p:nvSpPr>
        <p:spPr>
          <a:xfrm>
            <a:off x="447975" y="1945025"/>
            <a:ext cx="1753800" cy="1539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eeb7def9d0_0_81"/>
          <p:cNvSpPr/>
          <p:nvPr/>
        </p:nvSpPr>
        <p:spPr>
          <a:xfrm>
            <a:off x="2361800" y="952325"/>
            <a:ext cx="6382200" cy="409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eb7def9d0_0_81"/>
          <p:cNvSpPr txBox="1"/>
          <p:nvPr>
            <p:ph idx="2" type="subTitle"/>
          </p:nvPr>
        </p:nvSpPr>
        <p:spPr>
          <a:xfrm>
            <a:off x="480400" y="2285000"/>
            <a:ext cx="1753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ENDPOINT</a:t>
            </a:r>
            <a:endParaRPr/>
          </a:p>
        </p:txBody>
      </p:sp>
      <p:sp>
        <p:nvSpPr>
          <p:cNvPr id="365" name="Google Shape;365;geeb7def9d0_0_81"/>
          <p:cNvSpPr txBox="1"/>
          <p:nvPr>
            <p:ph type="ctrTitle"/>
          </p:nvPr>
        </p:nvSpPr>
        <p:spPr>
          <a:xfrm>
            <a:off x="917350" y="327500"/>
            <a:ext cx="7543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BUSCAR TODOS OS PETS POR ABRIGO</a:t>
            </a:r>
            <a:endParaRPr sz="3000"/>
          </a:p>
        </p:txBody>
      </p:sp>
      <p:sp>
        <p:nvSpPr>
          <p:cNvPr id="366" name="Google Shape;366;geeb7def9d0_0_81"/>
          <p:cNvSpPr txBox="1"/>
          <p:nvPr>
            <p:ph idx="5" type="subTitle"/>
          </p:nvPr>
        </p:nvSpPr>
        <p:spPr>
          <a:xfrm>
            <a:off x="398200" y="2563550"/>
            <a:ext cx="1836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900"/>
              <a:t>/pet/abrigo</a:t>
            </a:r>
            <a:endParaRPr sz="1900"/>
          </a:p>
        </p:txBody>
      </p:sp>
      <p:sp>
        <p:nvSpPr>
          <p:cNvPr id="367" name="Google Shape;367;geeb7def9d0_0_81"/>
          <p:cNvSpPr/>
          <p:nvPr/>
        </p:nvSpPr>
        <p:spPr>
          <a:xfrm rot="5400000">
            <a:off x="480400" y="31887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eeb7def9d0_0_81" title="getAllPetByAbrigo-encontraPe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450" y="1125900"/>
            <a:ext cx="5304775" cy="38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eb7def9d0_0_101"/>
          <p:cNvSpPr/>
          <p:nvPr/>
        </p:nvSpPr>
        <p:spPr>
          <a:xfrm>
            <a:off x="2487775" y="682300"/>
            <a:ext cx="6298200" cy="4251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eeb7def9d0_0_101"/>
          <p:cNvSpPr/>
          <p:nvPr/>
        </p:nvSpPr>
        <p:spPr>
          <a:xfrm>
            <a:off x="474750" y="1882150"/>
            <a:ext cx="1855800" cy="153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eb7def9d0_0_101"/>
          <p:cNvSpPr txBox="1"/>
          <p:nvPr>
            <p:ph idx="1" type="subTitle"/>
          </p:nvPr>
        </p:nvSpPr>
        <p:spPr>
          <a:xfrm>
            <a:off x="531000" y="2120375"/>
            <a:ext cx="1743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ENDPOINT</a:t>
            </a:r>
            <a:endParaRPr/>
          </a:p>
        </p:txBody>
      </p:sp>
      <p:sp>
        <p:nvSpPr>
          <p:cNvPr id="376" name="Google Shape;376;geeb7def9d0_0_101"/>
          <p:cNvSpPr txBox="1"/>
          <p:nvPr>
            <p:ph type="ctrTitle"/>
          </p:nvPr>
        </p:nvSpPr>
        <p:spPr>
          <a:xfrm>
            <a:off x="178450" y="136450"/>
            <a:ext cx="848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BUSCAR PETS POR CARACTERÍSTICAS</a:t>
            </a:r>
            <a:endParaRPr sz="3000"/>
          </a:p>
        </p:txBody>
      </p:sp>
      <p:pic>
        <p:nvPicPr>
          <p:cNvPr id="377" name="Google Shape;377;geeb7def9d0_0_101" title="getAllPetByParameter-encontraPe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300" y="1081350"/>
            <a:ext cx="5645149" cy="35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eeb7def9d0_0_101"/>
          <p:cNvSpPr txBox="1"/>
          <p:nvPr>
            <p:ph idx="4" type="subTitle"/>
          </p:nvPr>
        </p:nvSpPr>
        <p:spPr>
          <a:xfrm>
            <a:off x="531000" y="2471250"/>
            <a:ext cx="17433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/pet/busca</a:t>
            </a:r>
            <a:endParaRPr sz="2000"/>
          </a:p>
        </p:txBody>
      </p:sp>
      <p:sp>
        <p:nvSpPr>
          <p:cNvPr id="379" name="Google Shape;379;geeb7def9d0_0_101"/>
          <p:cNvSpPr/>
          <p:nvPr/>
        </p:nvSpPr>
        <p:spPr>
          <a:xfrm>
            <a:off x="398025" y="3001775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>
            <p:ph type="title"/>
          </p:nvPr>
        </p:nvSpPr>
        <p:spPr>
          <a:xfrm>
            <a:off x="3810400" y="355650"/>
            <a:ext cx="488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IMPLEMENTAÇÕES FUTURAS</a:t>
            </a:r>
            <a:endParaRPr/>
          </a:p>
        </p:txBody>
      </p:sp>
      <p:pic>
        <p:nvPicPr>
          <p:cNvPr id="385" name="Google Shape;385;p15"/>
          <p:cNvPicPr preferRelativeResize="0"/>
          <p:nvPr/>
        </p:nvPicPr>
        <p:blipFill rotWithShape="1">
          <a:blip r:embed="rId3">
            <a:alphaModFix/>
          </a:blip>
          <a:srcRect b="-12738" l="15518" r="15510" t="12739"/>
          <a:stretch/>
        </p:blipFill>
        <p:spPr>
          <a:xfrm>
            <a:off x="51700" y="2750175"/>
            <a:ext cx="2782500" cy="278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6" name="Google Shape;386;p15"/>
          <p:cNvSpPr txBox="1"/>
          <p:nvPr>
            <p:ph idx="1" type="body"/>
          </p:nvPr>
        </p:nvSpPr>
        <p:spPr>
          <a:xfrm>
            <a:off x="2603250" y="1389600"/>
            <a:ext cx="62772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8799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Validação/autenticação dos acessos;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Refatorar o código para retirar repetições;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Implementar front-end;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Nova funcionalidade: Apadrinhamento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;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ova funcionalidade: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Campanha Educativa de Adoção Responsável;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Nova funcionalidade: Campanha Divulgação de castração gratuita;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Consumir outras API’s ex: Google Maps e Viacep;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1987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Incluir paginação na API.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387" name="Google Shape;387;p15"/>
          <p:cNvPicPr preferRelativeResize="0"/>
          <p:nvPr/>
        </p:nvPicPr>
        <p:blipFill rotWithShape="1">
          <a:blip r:embed="rId4">
            <a:alphaModFix/>
          </a:blip>
          <a:srcRect b="14960" l="24220" r="9165" t="-14960"/>
          <a:stretch/>
        </p:blipFill>
        <p:spPr>
          <a:xfrm>
            <a:off x="-625025" y="-1055725"/>
            <a:ext cx="3201600" cy="396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eb7def9d0_0_17"/>
          <p:cNvSpPr txBox="1"/>
          <p:nvPr>
            <p:ph idx="2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CONTEÚDO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Adoção e abandono de animais domésticos aumentam durante a pandemia.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hlinkClick r:id="rId4"/>
              </a:rPr>
              <a:t>Adote um vira-lata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hlinkClick r:id="rId5"/>
              </a:rPr>
              <a:t>ONGs e poder público se unem contra do drama de abandono de animais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Projeto de Lei Alepe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Resgate de animais: o amor que salva vidas.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93" name="Google Shape;393;geeb7def9d0_0_17"/>
          <p:cNvSpPr txBox="1"/>
          <p:nvPr>
            <p:ph idx="3" type="body"/>
          </p:nvPr>
        </p:nvSpPr>
        <p:spPr>
          <a:xfrm>
            <a:off x="4798783" y="1389600"/>
            <a:ext cx="3789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Í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CONES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Ícone Computador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Ícone E-mail</a:t>
            </a:r>
            <a:r>
              <a:rPr lang="en"/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hlinkClick r:id="rId10"/>
              </a:rPr>
              <a:t>Ícone GitHub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Ícone LinkedIn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Ícone Smartphone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Ícone Tablet</a:t>
            </a: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hlinkClick r:id="rId14"/>
              </a:rPr>
              <a:t>Pacote de ícones: Pet Shop</a:t>
            </a:r>
            <a:r>
              <a:rPr lang="en"/>
              <a:t>;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94" name="Google Shape;394;geeb7def9d0_0_17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-2245200" y="-1043200"/>
            <a:ext cx="7230000" cy="723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4107050" y="1471025"/>
            <a:ext cx="42636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 txBox="1"/>
          <p:nvPr>
            <p:ph type="ctrTitle"/>
          </p:nvPr>
        </p:nvSpPr>
        <p:spPr>
          <a:xfrm>
            <a:off x="4566650" y="2300383"/>
            <a:ext cx="3449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900"/>
              <a:t>OBRIGADA!</a:t>
            </a:r>
            <a:endParaRPr sz="2900"/>
          </a:p>
        </p:txBody>
      </p:sp>
      <p:sp>
        <p:nvSpPr>
          <p:cNvPr id="402" name="Google Shape;402;p8"/>
          <p:cNvSpPr/>
          <p:nvPr/>
        </p:nvSpPr>
        <p:spPr>
          <a:xfrm>
            <a:off x="3378100" y="4413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 txBox="1"/>
          <p:nvPr/>
        </p:nvSpPr>
        <p:spPr>
          <a:xfrm>
            <a:off x="4765600" y="4440200"/>
            <a:ext cx="4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Código disponível no GitHub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" name="Google Shape;404;p8"/>
          <p:cNvSpPr txBox="1"/>
          <p:nvPr/>
        </p:nvSpPr>
        <p:spPr>
          <a:xfrm>
            <a:off x="4878025" y="3948875"/>
            <a:ext cx="14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eb7def9d0_0_4"/>
          <p:cNvSpPr txBox="1"/>
          <p:nvPr>
            <p:ph idx="2" type="body"/>
          </p:nvPr>
        </p:nvSpPr>
        <p:spPr>
          <a:xfrm>
            <a:off x="3049250" y="2306275"/>
            <a:ext cx="31545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latin typeface="Livvic Medium"/>
                <a:ea typeface="Livvic Medium"/>
                <a:cs typeface="Livvic Medium"/>
                <a:sym typeface="Livvic Medium"/>
              </a:rPr>
              <a:t>Contatos: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2032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E-mail: jeziellecunha.dev@gmail.com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LinkedIn</a:t>
            </a:r>
            <a:r>
              <a:rPr lang="en"/>
              <a:t>;</a:t>
            </a:r>
            <a:endParaRPr/>
          </a:p>
          <a:p>
            <a:pPr indent="-19685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GitHub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0" name="Google Shape;410;geeb7def9d0_0_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/>
              <a:t>Jezielle Cunha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411" name="Google Shape;411;geeb7def9d0_0_4"/>
          <p:cNvGrpSpPr/>
          <p:nvPr/>
        </p:nvGrpSpPr>
        <p:grpSpPr>
          <a:xfrm>
            <a:off x="3049244" y="3754675"/>
            <a:ext cx="2894057" cy="754200"/>
            <a:chOff x="2052655" y="3498875"/>
            <a:chExt cx="2915045" cy="754200"/>
          </a:xfrm>
        </p:grpSpPr>
        <p:sp>
          <p:nvSpPr>
            <p:cNvPr id="412" name="Google Shape;412;geeb7def9d0_0_4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9DE0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eeb7def9d0_0_4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DB8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eeb7def9d0_0_4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B3B9F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geeb7def9d0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125" y="3863525"/>
            <a:ext cx="536500" cy="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eeb7def9d0_0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025" y="3863525"/>
            <a:ext cx="536500" cy="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eeb7def9d0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725" y="3816925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eeb7def9d0_0_4"/>
          <p:cNvSpPr txBox="1"/>
          <p:nvPr/>
        </p:nvSpPr>
        <p:spPr>
          <a:xfrm>
            <a:off x="1476675" y="1018925"/>
            <a:ext cx="620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Formada em Administração de empresas, </a:t>
            </a:r>
            <a:r>
              <a:rPr lang="en" sz="15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pós graduada</a:t>
            </a:r>
            <a:r>
              <a:rPr lang="en" sz="15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 em Planejamento e Gestão Organizacional, atualmente cursando Análise e Desenvolvimento de Sistemas e concluinte do Bootcamp Back-end da Reprograma.</a:t>
            </a:r>
            <a:endParaRPr sz="2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9" name="Google Shape;419;geeb7def9d0_0_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600" y="2306275"/>
            <a:ext cx="1810340" cy="22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10800000">
            <a:off x="6732250" y="3487325"/>
            <a:ext cx="1526400" cy="699600"/>
          </a:xfrm>
          <a:prstGeom prst="teardrop">
            <a:avLst>
              <a:gd fmla="val 958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 flipH="1">
            <a:off x="6824775" y="3586150"/>
            <a:ext cx="1288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>
                <a:latin typeface="Oxygen Light"/>
                <a:ea typeface="Oxygen Light"/>
                <a:cs typeface="Oxygen Light"/>
                <a:sym typeface="Oxygen Light"/>
              </a:rPr>
              <a:t>Aplicação poderá ser usada nos dispositivos:</a:t>
            </a:r>
            <a:endParaRPr b="0" i="0" sz="900" u="none" cap="none" strike="noStrike">
              <a:solidFill>
                <a:srgbClr val="000000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8088"/>
          <a:stretch/>
        </p:blipFill>
        <p:spPr>
          <a:xfrm>
            <a:off x="-755450" y="1096602"/>
            <a:ext cx="4383948" cy="38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b="0" l="278" r="278" t="0"/>
          <a:stretch/>
        </p:blipFill>
        <p:spPr>
          <a:xfrm>
            <a:off x="-606855" y="1271630"/>
            <a:ext cx="4033714" cy="228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1142611" y="2112788"/>
            <a:ext cx="600774" cy="599404"/>
          </a:xfrm>
          <a:custGeom>
            <a:rect b="b" l="l" r="r" t="t"/>
            <a:pathLst>
              <a:path extrusionOk="0" h="14845" w="14878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-516310" y="3332323"/>
            <a:ext cx="3885096" cy="21670"/>
          </a:xfrm>
          <a:custGeom>
            <a:rect b="b" l="l" r="r" t="t"/>
            <a:pathLst>
              <a:path extrusionOk="0" h="835" w="148173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-516310" y="3332323"/>
            <a:ext cx="1861227" cy="21670"/>
          </a:xfrm>
          <a:custGeom>
            <a:rect b="b" l="l" r="r" t="t"/>
            <a:pathLst>
              <a:path extrusionOk="0" h="835" w="70985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1328194" y="3311537"/>
            <a:ext cx="63872" cy="63220"/>
          </a:xfrm>
          <a:custGeom>
            <a:rect b="b" l="l" r="r" t="t"/>
            <a:pathLst>
              <a:path extrusionOk="0" h="2436" w="2436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3657723" y="2935586"/>
            <a:ext cx="503137" cy="501984"/>
          </a:xfrm>
          <a:custGeom>
            <a:rect b="b" l="l" r="r" t="t"/>
            <a:pathLst>
              <a:path extrusionOk="0" h="14845" w="14878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2268413" y="4233650"/>
            <a:ext cx="3253879" cy="18149"/>
          </a:xfrm>
          <a:custGeom>
            <a:rect b="b" l="l" r="r" t="t"/>
            <a:pathLst>
              <a:path extrusionOk="0" h="835" w="148173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2268413" y="4233650"/>
            <a:ext cx="1558831" cy="18149"/>
          </a:xfrm>
          <a:custGeom>
            <a:rect b="b" l="l" r="r" t="t"/>
            <a:pathLst>
              <a:path extrusionOk="0" h="835" w="70985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3813143" y="4216242"/>
            <a:ext cx="53495" cy="52946"/>
          </a:xfrm>
          <a:custGeom>
            <a:rect b="b" l="l" r="r" t="t"/>
            <a:pathLst>
              <a:path extrusionOk="0" h="2436" w="2436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 txBox="1"/>
          <p:nvPr>
            <p:ph type="ctrTitle"/>
          </p:nvPr>
        </p:nvSpPr>
        <p:spPr>
          <a:xfrm>
            <a:off x="1946225" y="327500"/>
            <a:ext cx="5832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/>
              <a:t>SOLUÇÃO TECNOLÓGICA</a:t>
            </a:r>
            <a:endParaRPr/>
          </a:p>
        </p:txBody>
      </p:sp>
      <p:grpSp>
        <p:nvGrpSpPr>
          <p:cNvPr id="222" name="Google Shape;222;p27"/>
          <p:cNvGrpSpPr/>
          <p:nvPr/>
        </p:nvGrpSpPr>
        <p:grpSpPr>
          <a:xfrm>
            <a:off x="6011650" y="4320325"/>
            <a:ext cx="2915045" cy="754200"/>
            <a:chOff x="2052655" y="3498875"/>
            <a:chExt cx="2915045" cy="754200"/>
          </a:xfrm>
        </p:grpSpPr>
        <p:sp>
          <p:nvSpPr>
            <p:cNvPr id="223" name="Google Shape;223;p27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9DE0E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DB8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B3B9F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06850" y="1271625"/>
            <a:ext cx="4078026" cy="22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2427" y="1759238"/>
            <a:ext cx="4033720" cy="284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 rotWithShape="1">
          <a:blip r:embed="rId7">
            <a:alphaModFix/>
          </a:blip>
          <a:srcRect b="20771" l="11377" r="11378" t="22274"/>
          <a:stretch/>
        </p:blipFill>
        <p:spPr>
          <a:xfrm>
            <a:off x="2268413" y="1954056"/>
            <a:ext cx="3329938" cy="245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8425" y="1954050"/>
            <a:ext cx="3329925" cy="24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4050" y="4445863"/>
            <a:ext cx="503124" cy="5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2887" y="4445875"/>
            <a:ext cx="503124" cy="5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58650" y="4397050"/>
            <a:ext cx="600774" cy="6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6214300" y="878450"/>
            <a:ext cx="25623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API Rest que possibilita aos pretendentes a tutores localizar  animais inscritos no cadastro de adoção filtrando por abrigo, espécie, sexo, idade  e se castrados ou não. Facilitando e estimulando o processo de adoção responsável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>
            <a:off x="7586615" y="2571723"/>
            <a:ext cx="605700" cy="6057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/>
          <p:nvPr/>
        </p:nvSpPr>
        <p:spPr>
          <a:xfrm rot="5400000">
            <a:off x="3676050" y="2308100"/>
            <a:ext cx="605700" cy="6057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 rot="5400000">
            <a:off x="2065400" y="2803650"/>
            <a:ext cx="605700" cy="6057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 QUE SE ESPERA </a:t>
            </a:r>
            <a:r>
              <a:rPr lang="en"/>
              <a:t>AMENIZAR</a:t>
            </a:r>
            <a:endParaRPr sz="3000"/>
          </a:p>
        </p:txBody>
      </p:sp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6125300" y="3747752"/>
            <a:ext cx="24405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Necessidade de adotar um pet</a:t>
            </a:r>
            <a:endParaRPr/>
          </a:p>
        </p:txBody>
      </p:sp>
      <p:sp>
        <p:nvSpPr>
          <p:cNvPr id="243" name="Google Shape;243;p24"/>
          <p:cNvSpPr txBox="1"/>
          <p:nvPr>
            <p:ph idx="2" type="subTitle"/>
          </p:nvPr>
        </p:nvSpPr>
        <p:spPr>
          <a:xfrm>
            <a:off x="3336600" y="3747752"/>
            <a:ext cx="2470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Mal-estar animal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idx="3" type="subTitle"/>
          </p:nvPr>
        </p:nvSpPr>
        <p:spPr>
          <a:xfrm>
            <a:off x="6125300" y="1221725"/>
            <a:ext cx="2585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Com a pandemia de Covid-19, houve aumento no desejo de adoção de animal de estimação devido à solidão do distanciamento social</a:t>
            </a:r>
            <a:r>
              <a:rPr lang="en"/>
              <a:t>.</a:t>
            </a:r>
            <a:endParaRPr/>
          </a:p>
        </p:txBody>
      </p:sp>
      <p:sp>
        <p:nvSpPr>
          <p:cNvPr id="245" name="Google Shape;245;p24"/>
          <p:cNvSpPr txBox="1"/>
          <p:nvPr>
            <p:ph idx="4" type="subTitle"/>
          </p:nvPr>
        </p:nvSpPr>
        <p:spPr>
          <a:xfrm>
            <a:off x="3365575" y="1087197"/>
            <a:ext cx="24129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Sofrimento por desnutrição, doenças, falta de segurança, maus-tratos e abusos.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 txBox="1"/>
          <p:nvPr>
            <p:ph idx="5" type="subTitle"/>
          </p:nvPr>
        </p:nvSpPr>
        <p:spPr>
          <a:xfrm>
            <a:off x="564650" y="3747750"/>
            <a:ext cx="2470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Desequilíbrio </a:t>
            </a:r>
            <a:r>
              <a:rPr lang="en"/>
              <a:t>ecológico e prejuízo à saúde pública</a:t>
            </a:r>
            <a:endParaRPr/>
          </a:p>
        </p:txBody>
      </p:sp>
      <p:sp>
        <p:nvSpPr>
          <p:cNvPr id="247" name="Google Shape;247;p24"/>
          <p:cNvSpPr txBox="1"/>
          <p:nvPr>
            <p:ph idx="6" type="subTitle"/>
          </p:nvPr>
        </p:nvSpPr>
        <p:spPr>
          <a:xfrm>
            <a:off x="421125" y="1221725"/>
            <a:ext cx="2585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Os animais não castrados se multiplicam de forma desordenada. E a grande população nas  ruas favorece a </a:t>
            </a:r>
            <a:r>
              <a:rPr lang="en"/>
              <a:t>disseminação de doenças.</a:t>
            </a:r>
            <a:r>
              <a:rPr lang="en"/>
              <a:t> </a:t>
            </a:r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19929" l="5330" r="19493" t="19935"/>
          <a:stretch/>
        </p:blipFill>
        <p:spPr>
          <a:xfrm>
            <a:off x="111935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4">
            <a:alphaModFix/>
          </a:blip>
          <a:srcRect b="0" l="11629" r="40147" t="28510"/>
          <a:stretch/>
        </p:blipFill>
        <p:spPr>
          <a:xfrm>
            <a:off x="389130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5">
            <a:alphaModFix/>
          </a:blip>
          <a:srcRect b="33939" l="24148" r="24141" t="31610"/>
          <a:stretch/>
        </p:blipFill>
        <p:spPr>
          <a:xfrm>
            <a:off x="6663250" y="2290025"/>
            <a:ext cx="1361400" cy="136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>
            <p:ph type="ctrTitle"/>
          </p:nvPr>
        </p:nvSpPr>
        <p:spPr>
          <a:xfrm flipH="1">
            <a:off x="3772925" y="262428"/>
            <a:ext cx="2385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MISSÃO</a:t>
            </a:r>
            <a:endParaRPr/>
          </a:p>
        </p:txBody>
      </p:sp>
      <p:sp>
        <p:nvSpPr>
          <p:cNvPr id="256" name="Google Shape;256;p7"/>
          <p:cNvSpPr txBox="1"/>
          <p:nvPr>
            <p:ph idx="1" type="subTitle"/>
          </p:nvPr>
        </p:nvSpPr>
        <p:spPr>
          <a:xfrm>
            <a:off x="3772925" y="810825"/>
            <a:ext cx="39633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F</a:t>
            </a:r>
            <a:r>
              <a:rPr lang="en"/>
              <a:t>acilitar a</a:t>
            </a:r>
            <a:r>
              <a:rPr lang="en"/>
              <a:t> </a:t>
            </a:r>
            <a:r>
              <a:rPr lang="en"/>
              <a:t>busca por animais </a:t>
            </a:r>
            <a:r>
              <a:rPr lang="en"/>
              <a:t>para promover adoção responsável. Colaborando com a d</a:t>
            </a:r>
            <a:r>
              <a:rPr lang="en"/>
              <a:t>iminuição progressiva do número de animais desamparados.</a:t>
            </a:r>
            <a:endParaRPr/>
          </a:p>
        </p:txBody>
      </p:sp>
      <p:sp>
        <p:nvSpPr>
          <p:cNvPr id="257" name="Google Shape;257;p7"/>
          <p:cNvSpPr txBox="1"/>
          <p:nvPr>
            <p:ph idx="2" type="ctrTitle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VISÃO</a:t>
            </a:r>
            <a:endParaRPr/>
          </a:p>
        </p:txBody>
      </p:sp>
      <p:sp>
        <p:nvSpPr>
          <p:cNvPr id="258" name="Google Shape;258;p7"/>
          <p:cNvSpPr txBox="1"/>
          <p:nvPr>
            <p:ph idx="3" type="subTitle"/>
          </p:nvPr>
        </p:nvSpPr>
        <p:spPr>
          <a:xfrm>
            <a:off x="1690000" y="3308100"/>
            <a:ext cx="38352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Acabar com o descaso de animais abandonados nas ruas e a </a:t>
            </a:r>
            <a:r>
              <a:rPr lang="en"/>
              <a:t>superpopulação</a:t>
            </a:r>
            <a:r>
              <a:rPr lang="en"/>
              <a:t> em abrigos por meio da adoção que irá proporcionar vida digna e segura para os animais domésticos. </a:t>
            </a:r>
            <a:endParaRPr/>
          </a:p>
        </p:txBody>
      </p:sp>
      <p:pic>
        <p:nvPicPr>
          <p:cNvPr id="259" name="Google Shape;259;p7"/>
          <p:cNvPicPr preferRelativeResize="0"/>
          <p:nvPr/>
        </p:nvPicPr>
        <p:blipFill rotWithShape="1">
          <a:blip r:embed="rId3">
            <a:alphaModFix amt="91000"/>
          </a:blip>
          <a:srcRect b="0" l="16693" r="16693" t="0"/>
          <a:stretch/>
        </p:blipFill>
        <p:spPr>
          <a:xfrm>
            <a:off x="-411250" y="-22180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4">
            <a:alphaModFix amt="88000"/>
          </a:blip>
          <a:srcRect b="0" l="16666" r="16666" t="0"/>
          <a:stretch/>
        </p:blipFill>
        <p:spPr>
          <a:xfrm>
            <a:off x="6001050" y="191950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" name="Google Shape;261;p7"/>
          <p:cNvSpPr/>
          <p:nvPr/>
        </p:nvSpPr>
        <p:spPr>
          <a:xfrm>
            <a:off x="2525819" y="863775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/>
          <p:nvPr/>
        </p:nvSpPr>
        <p:spPr>
          <a:xfrm flipH="1" rot="-5400000">
            <a:off x="5763758" y="313050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4250" y="936250"/>
            <a:ext cx="757750" cy="7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6000" y="3233300"/>
            <a:ext cx="827500" cy="8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 txBox="1"/>
          <p:nvPr>
            <p:ph idx="15" type="ctrTitle"/>
          </p:nvPr>
        </p:nvSpPr>
        <p:spPr>
          <a:xfrm>
            <a:off x="1365750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TECNOLOGIAS</a:t>
            </a:r>
            <a:r>
              <a:rPr lang="en"/>
              <a:t> UTILIZADAS</a:t>
            </a:r>
            <a:endParaRPr/>
          </a:p>
        </p:txBody>
      </p:sp>
      <p:cxnSp>
        <p:nvCxnSpPr>
          <p:cNvPr id="270" name="Google Shape;270;p3"/>
          <p:cNvCxnSpPr/>
          <p:nvPr/>
        </p:nvCxnSpPr>
        <p:spPr>
          <a:xfrm>
            <a:off x="2352028" y="2289279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271" name="Google Shape;271;p3"/>
          <p:cNvCxnSpPr/>
          <p:nvPr/>
        </p:nvCxnSpPr>
        <p:spPr>
          <a:xfrm>
            <a:off x="891328" y="229175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272" name="Google Shape;272;p3"/>
          <p:cNvSpPr/>
          <p:nvPr/>
        </p:nvSpPr>
        <p:spPr>
          <a:xfrm>
            <a:off x="7545775" y="1452075"/>
            <a:ext cx="10617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338575" y="1360449"/>
            <a:ext cx="11055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"/>
          <p:cNvSpPr txBox="1"/>
          <p:nvPr>
            <p:ph idx="3" type="ctrTitle"/>
          </p:nvPr>
        </p:nvSpPr>
        <p:spPr>
          <a:xfrm flipH="1">
            <a:off x="5899150" y="2962500"/>
            <a:ext cx="1501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Interface gráfica para realização de testes</a:t>
            </a:r>
            <a:endParaRPr sz="1300"/>
          </a:p>
        </p:txBody>
      </p:sp>
      <p:sp>
        <p:nvSpPr>
          <p:cNvPr id="275" name="Google Shape;275;p3"/>
          <p:cNvSpPr txBox="1"/>
          <p:nvPr>
            <p:ph idx="6" type="ctrTitle"/>
          </p:nvPr>
        </p:nvSpPr>
        <p:spPr>
          <a:xfrm flipH="1">
            <a:off x="14425" y="296250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Ambiente de desenvolvimento e execução do JavaScript</a:t>
            </a:r>
            <a:endParaRPr sz="1300"/>
          </a:p>
        </p:txBody>
      </p:sp>
      <p:sp>
        <p:nvSpPr>
          <p:cNvPr id="276" name="Google Shape;276;p3"/>
          <p:cNvSpPr txBox="1"/>
          <p:nvPr>
            <p:ph idx="8" type="title"/>
          </p:nvPr>
        </p:nvSpPr>
        <p:spPr>
          <a:xfrm flipH="1">
            <a:off x="-16625" y="1670950"/>
            <a:ext cx="1815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Node JS</a:t>
            </a:r>
            <a:endParaRPr sz="2000"/>
          </a:p>
        </p:txBody>
      </p:sp>
      <p:cxnSp>
        <p:nvCxnSpPr>
          <p:cNvPr id="277" name="Google Shape;277;p3"/>
          <p:cNvCxnSpPr/>
          <p:nvPr/>
        </p:nvCxnSpPr>
        <p:spPr>
          <a:xfrm>
            <a:off x="3767728" y="23397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278" name="Google Shape;278;p3"/>
          <p:cNvSpPr/>
          <p:nvPr/>
        </p:nvSpPr>
        <p:spPr>
          <a:xfrm>
            <a:off x="1799276" y="1382649"/>
            <a:ext cx="11055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>
            <p:ph type="ctrTitle"/>
          </p:nvPr>
        </p:nvSpPr>
        <p:spPr>
          <a:xfrm flipH="1">
            <a:off x="1562585" y="2962504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Gerenciador de pacotes</a:t>
            </a:r>
            <a:endParaRPr sz="1300"/>
          </a:p>
        </p:txBody>
      </p:sp>
      <p:sp>
        <p:nvSpPr>
          <p:cNvPr id="280" name="Google Shape;280;p3"/>
          <p:cNvSpPr txBox="1"/>
          <p:nvPr>
            <p:ph idx="2" type="title"/>
          </p:nvPr>
        </p:nvSpPr>
        <p:spPr>
          <a:xfrm flipH="1">
            <a:off x="1423288" y="167093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NPM</a:t>
            </a:r>
            <a:endParaRPr sz="2300"/>
          </a:p>
        </p:txBody>
      </p:sp>
      <p:sp>
        <p:nvSpPr>
          <p:cNvPr id="281" name="Google Shape;281;p3"/>
          <p:cNvSpPr/>
          <p:nvPr/>
        </p:nvSpPr>
        <p:spPr>
          <a:xfrm>
            <a:off x="3214975" y="1434975"/>
            <a:ext cx="11055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"/>
          <p:cNvSpPr txBox="1"/>
          <p:nvPr>
            <p:ph idx="9" type="ctrTitle"/>
          </p:nvPr>
        </p:nvSpPr>
        <p:spPr>
          <a:xfrm flipH="1">
            <a:off x="2952475" y="2962504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Banco de dados</a:t>
            </a:r>
            <a:endParaRPr sz="1300"/>
          </a:p>
        </p:txBody>
      </p:sp>
      <p:sp>
        <p:nvSpPr>
          <p:cNvPr id="283" name="Google Shape;283;p3"/>
          <p:cNvSpPr txBox="1"/>
          <p:nvPr>
            <p:ph idx="14" type="title"/>
          </p:nvPr>
        </p:nvSpPr>
        <p:spPr>
          <a:xfrm flipH="1">
            <a:off x="2904827" y="172136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Mongo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DB</a:t>
            </a:r>
            <a:endParaRPr sz="1800"/>
          </a:p>
        </p:txBody>
      </p:sp>
      <p:sp>
        <p:nvSpPr>
          <p:cNvPr id="284" name="Google Shape;284;p3"/>
          <p:cNvSpPr txBox="1"/>
          <p:nvPr>
            <p:ph idx="3" type="ctrTitle"/>
          </p:nvPr>
        </p:nvSpPr>
        <p:spPr>
          <a:xfrm flipH="1">
            <a:off x="4404675" y="2962500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Sistemas de controle de versão</a:t>
            </a:r>
            <a:endParaRPr sz="1300"/>
          </a:p>
        </p:txBody>
      </p:sp>
      <p:sp>
        <p:nvSpPr>
          <p:cNvPr id="285" name="Google Shape;285;p3"/>
          <p:cNvSpPr/>
          <p:nvPr/>
        </p:nvSpPr>
        <p:spPr>
          <a:xfrm>
            <a:off x="6119375" y="1397775"/>
            <a:ext cx="11055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"/>
          <p:cNvSpPr txBox="1"/>
          <p:nvPr>
            <p:ph idx="14" type="title"/>
          </p:nvPr>
        </p:nvSpPr>
        <p:spPr>
          <a:xfrm flipH="1">
            <a:off x="5795225" y="1696148"/>
            <a:ext cx="1753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Postman</a:t>
            </a:r>
            <a:endParaRPr sz="2100"/>
          </a:p>
        </p:txBody>
      </p:sp>
      <p:cxnSp>
        <p:nvCxnSpPr>
          <p:cNvPr id="287" name="Google Shape;287;p3"/>
          <p:cNvCxnSpPr/>
          <p:nvPr/>
        </p:nvCxnSpPr>
        <p:spPr>
          <a:xfrm>
            <a:off x="5219916" y="23397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288" name="Google Shape;288;p3"/>
          <p:cNvSpPr/>
          <p:nvPr/>
        </p:nvSpPr>
        <p:spPr>
          <a:xfrm>
            <a:off x="4667175" y="1410875"/>
            <a:ext cx="11055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"/>
          <p:cNvSpPr txBox="1"/>
          <p:nvPr>
            <p:ph idx="5" type="title"/>
          </p:nvPr>
        </p:nvSpPr>
        <p:spPr>
          <a:xfrm flipH="1">
            <a:off x="4343022" y="172136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Git/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GitHub</a:t>
            </a:r>
            <a:endParaRPr sz="2100"/>
          </a:p>
        </p:txBody>
      </p:sp>
      <p:cxnSp>
        <p:nvCxnSpPr>
          <p:cNvPr id="290" name="Google Shape;290;p3"/>
          <p:cNvCxnSpPr/>
          <p:nvPr/>
        </p:nvCxnSpPr>
        <p:spPr>
          <a:xfrm>
            <a:off x="6640978" y="23397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291" name="Google Shape;291;p3"/>
          <p:cNvSpPr txBox="1"/>
          <p:nvPr>
            <p:ph idx="14" type="title"/>
          </p:nvPr>
        </p:nvSpPr>
        <p:spPr>
          <a:xfrm flipH="1">
            <a:off x="7199725" y="1770673"/>
            <a:ext cx="1753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100"/>
              <a:t>Heroku</a:t>
            </a:r>
            <a:endParaRPr sz="2100"/>
          </a:p>
        </p:txBody>
      </p:sp>
      <p:sp>
        <p:nvSpPr>
          <p:cNvPr id="292" name="Google Shape;292;p3"/>
          <p:cNvSpPr txBox="1"/>
          <p:nvPr>
            <p:ph idx="3" type="ctrTitle"/>
          </p:nvPr>
        </p:nvSpPr>
        <p:spPr>
          <a:xfrm flipH="1">
            <a:off x="7246775" y="2962500"/>
            <a:ext cx="1630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Plataforma em nuvem para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deploy</a:t>
            </a:r>
            <a:endParaRPr sz="1300"/>
          </a:p>
        </p:txBody>
      </p:sp>
      <p:cxnSp>
        <p:nvCxnSpPr>
          <p:cNvPr id="293" name="Google Shape;293;p3"/>
          <p:cNvCxnSpPr/>
          <p:nvPr/>
        </p:nvCxnSpPr>
        <p:spPr>
          <a:xfrm>
            <a:off x="8076616" y="2339691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"/>
          <p:cNvSpPr txBox="1"/>
          <p:nvPr>
            <p:ph type="title"/>
          </p:nvPr>
        </p:nvSpPr>
        <p:spPr>
          <a:xfrm>
            <a:off x="616507" y="96786"/>
            <a:ext cx="32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ARQUITETURA MVC</a:t>
            </a:r>
            <a:endParaRPr/>
          </a:p>
        </p:txBody>
      </p:sp>
      <p:pic>
        <p:nvPicPr>
          <p:cNvPr id="300" name="Google Shape;300;p4"/>
          <p:cNvPicPr preferRelativeResize="0"/>
          <p:nvPr/>
        </p:nvPicPr>
        <p:blipFill rotWithShape="1">
          <a:blip r:embed="rId3">
            <a:alphaModFix/>
          </a:blip>
          <a:srcRect b="-11473" l="12823" r="6976" t="-8921"/>
          <a:stretch/>
        </p:blipFill>
        <p:spPr>
          <a:xfrm>
            <a:off x="5452150" y="-460800"/>
            <a:ext cx="4635600" cy="61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1" name="Google Shape;30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00" y="0"/>
            <a:ext cx="5112899" cy="50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"/>
          <p:cNvPicPr preferRelativeResize="0"/>
          <p:nvPr/>
        </p:nvPicPr>
        <p:blipFill rotWithShape="1">
          <a:blip r:embed="rId5">
            <a:alphaModFix/>
          </a:blip>
          <a:srcRect b="12983" l="0" r="0" t="20398"/>
          <a:stretch/>
        </p:blipFill>
        <p:spPr>
          <a:xfrm>
            <a:off x="4196075" y="-524550"/>
            <a:ext cx="6403500" cy="619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ENTIDADES DA API</a:t>
            </a:r>
            <a:endParaRPr/>
          </a:p>
        </p:txBody>
      </p:sp>
      <p:sp>
        <p:nvSpPr>
          <p:cNvPr id="308" name="Google Shape;308;p26"/>
          <p:cNvSpPr txBox="1"/>
          <p:nvPr>
            <p:ph idx="3" type="subTitle"/>
          </p:nvPr>
        </p:nvSpPr>
        <p:spPr>
          <a:xfrm>
            <a:off x="4735125" y="1902600"/>
            <a:ext cx="1563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Local que recebe e cuida dos animais.</a:t>
            </a:r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2845625" y="1902598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Animais resgatados.</a:t>
            </a:r>
            <a:endParaRPr/>
          </a:p>
        </p:txBody>
      </p:sp>
      <p:sp>
        <p:nvSpPr>
          <p:cNvPr id="310" name="Google Shape;310;p26"/>
          <p:cNvSpPr txBox="1"/>
          <p:nvPr>
            <p:ph type="ctrTitle"/>
          </p:nvPr>
        </p:nvSpPr>
        <p:spPr>
          <a:xfrm>
            <a:off x="2845575" y="14695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PET</a:t>
            </a:r>
            <a:endParaRPr/>
          </a:p>
        </p:txBody>
      </p:sp>
      <p:sp>
        <p:nvSpPr>
          <p:cNvPr id="311" name="Google Shape;311;p26"/>
          <p:cNvSpPr txBox="1"/>
          <p:nvPr>
            <p:ph idx="2" type="ctrTitle"/>
          </p:nvPr>
        </p:nvSpPr>
        <p:spPr>
          <a:xfrm>
            <a:off x="4735125" y="1606025"/>
            <a:ext cx="1563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ABRIGO</a:t>
            </a:r>
            <a:endParaRPr/>
          </a:p>
        </p:txBody>
      </p:sp>
      <p:sp>
        <p:nvSpPr>
          <p:cNvPr id="312" name="Google Shape;312;p26"/>
          <p:cNvSpPr txBox="1"/>
          <p:nvPr>
            <p:ph idx="4" type="ctrTitle"/>
          </p:nvPr>
        </p:nvSpPr>
        <p:spPr>
          <a:xfrm>
            <a:off x="2888635" y="28819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TUTOR</a:t>
            </a:r>
            <a:endParaRPr/>
          </a:p>
        </p:txBody>
      </p:sp>
      <p:sp>
        <p:nvSpPr>
          <p:cNvPr id="313" name="Google Shape;313;p26"/>
          <p:cNvSpPr txBox="1"/>
          <p:nvPr>
            <p:ph idx="5" type="subTitle"/>
          </p:nvPr>
        </p:nvSpPr>
        <p:spPr>
          <a:xfrm>
            <a:off x="2845622" y="3329573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Pessoas interessadas em adotar.</a:t>
            </a:r>
            <a:endParaRPr/>
          </a:p>
        </p:txBody>
      </p:sp>
      <p:sp>
        <p:nvSpPr>
          <p:cNvPr id="314" name="Google Shape;314;p26"/>
          <p:cNvSpPr txBox="1"/>
          <p:nvPr>
            <p:ph idx="6" type="ctrTitle"/>
          </p:nvPr>
        </p:nvSpPr>
        <p:spPr>
          <a:xfrm>
            <a:off x="4710372" y="2934475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315" name="Google Shape;315;p26"/>
          <p:cNvSpPr txBox="1"/>
          <p:nvPr>
            <p:ph idx="7" type="subTitle"/>
          </p:nvPr>
        </p:nvSpPr>
        <p:spPr>
          <a:xfrm>
            <a:off x="4735328" y="3382073"/>
            <a:ext cx="1563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Administradores dos abrigos.</a:t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 rot="5400000">
            <a:off x="1995680" y="1099204"/>
            <a:ext cx="803400" cy="803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6"/>
          <p:cNvSpPr/>
          <p:nvPr/>
        </p:nvSpPr>
        <p:spPr>
          <a:xfrm flipH="1" rot="-5400000">
            <a:off x="6298620" y="1099204"/>
            <a:ext cx="803400" cy="8034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6"/>
          <p:cNvSpPr/>
          <p:nvPr/>
        </p:nvSpPr>
        <p:spPr>
          <a:xfrm rot="5400000">
            <a:off x="1995680" y="2455426"/>
            <a:ext cx="803400" cy="8034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 flipH="1" rot="-5400000">
            <a:off x="6298620" y="2463628"/>
            <a:ext cx="803400" cy="803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277016" y="2638406"/>
            <a:ext cx="328448" cy="437446"/>
            <a:chOff x="6703732" y="3346936"/>
            <a:chExt cx="264813" cy="352693"/>
          </a:xfrm>
        </p:grpSpPr>
        <p:sp>
          <p:nvSpPr>
            <p:cNvPr id="321" name="Google Shape;321;p26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26"/>
          <p:cNvGrpSpPr/>
          <p:nvPr/>
        </p:nvGrpSpPr>
        <p:grpSpPr>
          <a:xfrm>
            <a:off x="6532109" y="2618141"/>
            <a:ext cx="336424" cy="430137"/>
            <a:chOff x="4899999" y="2882095"/>
            <a:chExt cx="271244" cy="346801"/>
          </a:xfrm>
        </p:grpSpPr>
        <p:sp>
          <p:nvSpPr>
            <p:cNvPr id="327" name="Google Shape;327;p26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79026" y="1238712"/>
            <a:ext cx="524399" cy="52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512" y="1277100"/>
            <a:ext cx="447599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 flipH="1">
            <a:off x="4694250" y="352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8"/>
          <p:cNvSpPr txBox="1"/>
          <p:nvPr>
            <p:ph type="title"/>
          </p:nvPr>
        </p:nvSpPr>
        <p:spPr>
          <a:xfrm>
            <a:off x="1049850" y="35268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/>
              <a:t>SERVI</a:t>
            </a:r>
            <a:r>
              <a:rPr lang="en"/>
              <a:t>ÇOS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 BUSCA</a:t>
            </a:r>
            <a:endParaRPr sz="3000"/>
          </a:p>
        </p:txBody>
      </p:sp>
      <p:sp>
        <p:nvSpPr>
          <p:cNvPr id="345" name="Google Shape;345;p18"/>
          <p:cNvSpPr txBox="1"/>
          <p:nvPr>
            <p:ph idx="1" type="body"/>
          </p:nvPr>
        </p:nvSpPr>
        <p:spPr>
          <a:xfrm>
            <a:off x="521250" y="1878950"/>
            <a:ext cx="39714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Listar todos os Abrigos;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Buscar Abrigo por ID;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Buscar Abrigo por endereço;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Listar todos os Pets;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Buscar Pet por ID;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Buscar todos os Pets por Abrigo;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Buscar Pets por combinação de características.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700"/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b="-11473" l="12823" r="6977" t="-8921"/>
          <a:stretch/>
        </p:blipFill>
        <p:spPr>
          <a:xfrm>
            <a:off x="4492650" y="-460800"/>
            <a:ext cx="6477300" cy="619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/>
          <p:nvPr/>
        </p:nvSpPr>
        <p:spPr>
          <a:xfrm>
            <a:off x="2274300" y="736750"/>
            <a:ext cx="6511500" cy="4207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482850" y="1808675"/>
            <a:ext cx="1689900" cy="1509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>
            <p:ph idx="1" type="subTitle"/>
          </p:nvPr>
        </p:nvSpPr>
        <p:spPr>
          <a:xfrm>
            <a:off x="538800" y="2295340"/>
            <a:ext cx="1578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ENDPOINT</a:t>
            </a:r>
            <a:endParaRPr/>
          </a:p>
        </p:txBody>
      </p:sp>
      <p:sp>
        <p:nvSpPr>
          <p:cNvPr id="354" name="Google Shape;354;p11"/>
          <p:cNvSpPr txBox="1"/>
          <p:nvPr>
            <p:ph type="ctrTitle"/>
          </p:nvPr>
        </p:nvSpPr>
        <p:spPr>
          <a:xfrm>
            <a:off x="1343850" y="136450"/>
            <a:ext cx="641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BUSCA ABRIGO POR ENDEREÇO</a:t>
            </a:r>
            <a:endParaRPr sz="3000"/>
          </a:p>
        </p:txBody>
      </p:sp>
      <p:sp>
        <p:nvSpPr>
          <p:cNvPr id="355" name="Google Shape;355;p11"/>
          <p:cNvSpPr txBox="1"/>
          <p:nvPr>
            <p:ph idx="4" type="subTitle"/>
          </p:nvPr>
        </p:nvSpPr>
        <p:spPr>
          <a:xfrm>
            <a:off x="456150" y="2460750"/>
            <a:ext cx="17433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/abrigo/busca</a:t>
            </a:r>
            <a:endParaRPr sz="2000"/>
          </a:p>
        </p:txBody>
      </p:sp>
      <p:sp>
        <p:nvSpPr>
          <p:cNvPr id="356" name="Google Shape;356;p11"/>
          <p:cNvSpPr/>
          <p:nvPr/>
        </p:nvSpPr>
        <p:spPr>
          <a:xfrm>
            <a:off x="364850" y="297640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1" title="getByEndereco-encontraPe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325" y="1100175"/>
            <a:ext cx="5543299" cy="3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l Center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 Cunha, Jezielle</dc:creator>
</cp:coreProperties>
</file>